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339922-AC4B-4AA7-90C5-0039149C6A38}" type="datetimeFigureOut">
              <a:rPr lang="en-US" smtClean="0"/>
              <a:t>5/26/2011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D64580-E4AA-4F76-BDAF-77ABB29941A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D64580-E4AA-4F76-BDAF-77ABB29941AE}"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EA3E64C-C794-4D44-8A58-9EBA51ADA94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BFAC59-ED06-48DD-B658-D4CB5BE6C0B0}" type="datetimeFigureOut">
              <a:rPr lang="en-US" smtClean="0"/>
              <a:pPr/>
              <a:t>5/26/2011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EA3E64C-C794-4D44-8A58-9EBA51ADA940}"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4BFAC59-ED06-48DD-B658-D4CB5BE6C0B0}" type="datetimeFigureOut">
              <a:rPr lang="en-US" smtClean="0"/>
              <a:pPr/>
              <a:t>5/26/2011</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EA3E64C-C794-4D44-8A58-9EBA51ADA94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Digital Academy Final Project</a:t>
            </a:r>
            <a:endParaRPr lang="en-US" dirty="0"/>
          </a:p>
        </p:txBody>
      </p:sp>
      <p:sp>
        <p:nvSpPr>
          <p:cNvPr id="3" name="Subtitle 2"/>
          <p:cNvSpPr>
            <a:spLocks noGrp="1"/>
          </p:cNvSpPr>
          <p:nvPr>
            <p:ph type="subTitle" idx="1"/>
          </p:nvPr>
        </p:nvSpPr>
        <p:spPr/>
        <p:txBody>
          <a:bodyPr/>
          <a:lstStyle/>
          <a:p>
            <a:r>
              <a:rPr lang="en-US" dirty="0" smtClean="0"/>
              <a:t>Karen Kropinak and Care Walter</a:t>
            </a:r>
          </a:p>
          <a:p>
            <a:r>
              <a:rPr lang="en-US" dirty="0" smtClean="0"/>
              <a:t>H.S. Intervention Specialist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Success</a:t>
            </a:r>
            <a:endParaRPr lang="en-US" dirty="0"/>
          </a:p>
        </p:txBody>
      </p:sp>
      <p:sp>
        <p:nvSpPr>
          <p:cNvPr id="3" name="Content Placeholder 2"/>
          <p:cNvSpPr>
            <a:spLocks noGrp="1"/>
          </p:cNvSpPr>
          <p:nvPr>
            <p:ph idx="1"/>
          </p:nvPr>
        </p:nvSpPr>
        <p:spPr/>
        <p:txBody>
          <a:bodyPr>
            <a:normAutofit lnSpcReduction="10000"/>
          </a:bodyPr>
          <a:lstStyle/>
          <a:p>
            <a:r>
              <a:rPr lang="en-US" dirty="0" smtClean="0"/>
              <a:t>Student 1-  Reader  18/18</a:t>
            </a:r>
          </a:p>
          <a:p>
            <a:endParaRPr lang="en-US" dirty="0" smtClean="0"/>
          </a:p>
          <a:p>
            <a:r>
              <a:rPr lang="en-US" dirty="0" smtClean="0"/>
              <a:t>Student 2-  Reader  16/18</a:t>
            </a:r>
          </a:p>
          <a:p>
            <a:endParaRPr lang="en-US" dirty="0" smtClean="0"/>
          </a:p>
          <a:p>
            <a:r>
              <a:rPr lang="en-US" dirty="0" smtClean="0"/>
              <a:t>Student 3- Word Wizard  17/18</a:t>
            </a:r>
          </a:p>
          <a:p>
            <a:endParaRPr lang="en-US" dirty="0" smtClean="0"/>
          </a:p>
          <a:p>
            <a:r>
              <a:rPr lang="en-US" dirty="0" smtClean="0"/>
              <a:t>Student 4- Reader 10/18</a:t>
            </a:r>
          </a:p>
          <a:p>
            <a:endParaRPr lang="en-US" dirty="0" smtClean="0"/>
          </a:p>
          <a:p>
            <a:r>
              <a:rPr lang="en-US" dirty="0" smtClean="0"/>
              <a:t>Student 5- Word Production  16/18</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 Was the Technology you selected a good fit for the intended pedagogy of the lessons. </a:t>
            </a:r>
            <a:endParaRPr lang="en-US" dirty="0"/>
          </a:p>
        </p:txBody>
      </p:sp>
      <p:sp>
        <p:nvSpPr>
          <p:cNvPr id="3" name="Content Placeholder 2"/>
          <p:cNvSpPr>
            <a:spLocks noGrp="1"/>
          </p:cNvSpPr>
          <p:nvPr>
            <p:ph idx="1"/>
          </p:nvPr>
        </p:nvSpPr>
        <p:spPr/>
        <p:txBody>
          <a:bodyPr/>
          <a:lstStyle/>
          <a:p>
            <a:r>
              <a:rPr lang="en-US" dirty="0" smtClean="0"/>
              <a:t>Yes, Read, Write &amp; Gold is a software developed to assist with information management.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 What adjustments will you make next time to improve the effectiveness of the lessons?</a:t>
            </a:r>
            <a:endParaRPr lang="en-US" dirty="0"/>
          </a:p>
        </p:txBody>
      </p:sp>
      <p:sp>
        <p:nvSpPr>
          <p:cNvPr id="3" name="Content Placeholder 2"/>
          <p:cNvSpPr>
            <a:spLocks noGrp="1"/>
          </p:cNvSpPr>
          <p:nvPr>
            <p:ph idx="1"/>
          </p:nvPr>
        </p:nvSpPr>
        <p:spPr/>
        <p:txBody>
          <a:bodyPr/>
          <a:lstStyle/>
          <a:p>
            <a:r>
              <a:rPr lang="en-US" dirty="0" smtClean="0"/>
              <a:t>I will not rely on technology that I do not have access to already.</a:t>
            </a:r>
          </a:p>
          <a:p>
            <a:endParaRPr lang="en-US" dirty="0" smtClean="0"/>
          </a:p>
          <a:p>
            <a:r>
              <a:rPr lang="en-US" dirty="0" smtClean="0"/>
              <a:t>It was naïve of us to assume that the technology would be available in time for us to manage a project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Question-How will we share our project and what have we learned?</a:t>
            </a:r>
            <a:endParaRPr lang="en-US" dirty="0"/>
          </a:p>
        </p:txBody>
      </p:sp>
      <p:sp>
        <p:nvSpPr>
          <p:cNvPr id="3" name="Content Placeholder 2"/>
          <p:cNvSpPr>
            <a:spLocks noGrp="1"/>
          </p:cNvSpPr>
          <p:nvPr>
            <p:ph idx="1"/>
          </p:nvPr>
        </p:nvSpPr>
        <p:spPr/>
        <p:txBody>
          <a:bodyPr/>
          <a:lstStyle/>
          <a:p>
            <a:r>
              <a:rPr lang="en-US" dirty="0" smtClean="0"/>
              <a:t>As the structure of the SPED program changes during the 2011-2012 school year, we will be able to utilize our rubric, assessment tools and lessons to assure that students are educated on technology that will assist them to be independent in learning.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 Project </a:t>
            </a:r>
            <a:endParaRPr lang="en-US" dirty="0"/>
          </a:p>
        </p:txBody>
      </p:sp>
      <p:sp>
        <p:nvSpPr>
          <p:cNvPr id="3" name="Content Placeholder 2"/>
          <p:cNvSpPr>
            <a:spLocks noGrp="1"/>
          </p:cNvSpPr>
          <p:nvPr>
            <p:ph idx="1"/>
          </p:nvPr>
        </p:nvSpPr>
        <p:spPr/>
        <p:txBody>
          <a:bodyPr>
            <a:normAutofit fontScale="92500"/>
          </a:bodyPr>
          <a:lstStyle/>
          <a:p>
            <a:r>
              <a:rPr lang="en-US" dirty="0" smtClean="0"/>
              <a:t>Our  original project was to incorporate Read, Write &amp; Gold with our DA technology of a scanner and net book.</a:t>
            </a:r>
          </a:p>
          <a:p>
            <a:endParaRPr lang="en-US" dirty="0" smtClean="0"/>
          </a:p>
          <a:p>
            <a:r>
              <a:rPr lang="en-US" dirty="0" smtClean="0"/>
              <a:t>The intention was to enhance independence of technology accommodation usages. </a:t>
            </a:r>
          </a:p>
          <a:p>
            <a:endParaRPr lang="en-US" dirty="0" smtClean="0"/>
          </a:p>
          <a:p>
            <a:r>
              <a:rPr lang="en-US" dirty="0" smtClean="0"/>
              <a:t>Our project became limited by the technology not being available as planned.</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Adjusted Project</a:t>
            </a:r>
            <a:endParaRPr lang="en-US" dirty="0"/>
          </a:p>
        </p:txBody>
      </p:sp>
      <p:sp>
        <p:nvSpPr>
          <p:cNvPr id="3" name="Content Placeholder 2"/>
          <p:cNvSpPr>
            <a:spLocks noGrp="1"/>
          </p:cNvSpPr>
          <p:nvPr>
            <p:ph idx="1"/>
          </p:nvPr>
        </p:nvSpPr>
        <p:spPr>
          <a:xfrm>
            <a:off x="502920" y="530352"/>
            <a:ext cx="8183880" cy="3584448"/>
          </a:xfrm>
        </p:spPr>
        <p:txBody>
          <a:bodyPr/>
          <a:lstStyle/>
          <a:p>
            <a:r>
              <a:rPr lang="en-US" dirty="0" smtClean="0"/>
              <a:t>It was decided that we would continue to instruct the students on Read, Write &amp; Gold due to the many valuable tools it can offer students with disabilities. </a:t>
            </a:r>
          </a:p>
          <a:p>
            <a:endParaRPr lang="en-US" dirty="0" smtClean="0"/>
          </a:p>
          <a:p>
            <a:r>
              <a:rPr lang="en-US" dirty="0" smtClean="0"/>
              <a:t>Speech, spelling, dictionary, fact finder, word wizard, pronunciation and more!</a:t>
            </a:r>
          </a:p>
          <a:p>
            <a:endParaRPr lang="en-US" dirty="0" smtClean="0"/>
          </a:p>
          <a:p>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685800" y="4572000"/>
            <a:ext cx="7848600" cy="57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r>
              <a:rPr lang="en-US" dirty="0" smtClean="0"/>
              <a:t>Although this project did not focus on one subject content standards, it did assist the students to meet the content standards of all subjects at the high school level.</a:t>
            </a:r>
          </a:p>
          <a:p>
            <a:endParaRPr lang="en-US" dirty="0" smtClean="0"/>
          </a:p>
          <a:p>
            <a:r>
              <a:rPr lang="en-US" dirty="0" smtClean="0"/>
              <a:t>Read, Write &amp; Gold will allows the students to gain independence in the completion of homework and in the learning process.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r>
              <a:rPr lang="en-US" dirty="0" smtClean="0"/>
              <a:t>Students will be able to identify what the tool bar icons are and have a general knowledge of the ability of the tools. </a:t>
            </a:r>
          </a:p>
          <a:p>
            <a:endParaRPr lang="en-US" dirty="0" smtClean="0"/>
          </a:p>
          <a:p>
            <a:r>
              <a:rPr lang="en-US" dirty="0" smtClean="0"/>
              <a:t>Students will be able to open one tool and navigate at least one tool for 13/18 accurate opportunities.  (see rubric)</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Pedagogy</a:t>
            </a:r>
            <a:endParaRPr lang="en-US" dirty="0"/>
          </a:p>
        </p:txBody>
      </p:sp>
      <p:sp>
        <p:nvSpPr>
          <p:cNvPr id="3" name="Content Placeholder 2"/>
          <p:cNvSpPr>
            <a:spLocks noGrp="1"/>
          </p:cNvSpPr>
          <p:nvPr>
            <p:ph idx="1"/>
          </p:nvPr>
        </p:nvSpPr>
        <p:spPr/>
        <p:txBody>
          <a:bodyPr>
            <a:normAutofit lnSpcReduction="10000"/>
          </a:bodyPr>
          <a:lstStyle/>
          <a:p>
            <a:r>
              <a:rPr lang="en-US" dirty="0" smtClean="0"/>
              <a:t>Students were taken to computer lab.</a:t>
            </a:r>
          </a:p>
          <a:p>
            <a:r>
              <a:rPr lang="en-US" dirty="0" smtClean="0"/>
              <a:t>Each logged onto a computer.</a:t>
            </a:r>
          </a:p>
          <a:p>
            <a:r>
              <a:rPr lang="en-US" dirty="0" smtClean="0"/>
              <a:t>Project or was used to assist in Navigation. </a:t>
            </a:r>
          </a:p>
          <a:p>
            <a:r>
              <a:rPr lang="en-US" dirty="0" smtClean="0"/>
              <a:t>Hand-out of tools was given to assist and shown for overhead. </a:t>
            </a:r>
          </a:p>
          <a:p>
            <a:endParaRPr lang="en-US" dirty="0" smtClean="0"/>
          </a:p>
          <a:p>
            <a:r>
              <a:rPr lang="en-US" dirty="0" smtClean="0"/>
              <a:t>Completed one time per week for the month of April.  Completed 3 instructional sessions and 1 assessment session.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990600" y="1295400"/>
            <a:ext cx="7293270" cy="1428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609600" y="609600"/>
            <a:ext cx="7010400" cy="369332"/>
          </a:xfrm>
          <a:prstGeom prst="rect">
            <a:avLst/>
          </a:prstGeom>
          <a:noFill/>
        </p:spPr>
        <p:txBody>
          <a:bodyPr wrap="square" rtlCol="0">
            <a:spAutoFit/>
          </a:bodyPr>
          <a:lstStyle/>
          <a:p>
            <a:r>
              <a:rPr lang="en-US" dirty="0" smtClean="0"/>
              <a:t>The students seemed to enjoy the animated characters.  </a:t>
            </a:r>
            <a:endParaRPr lang="en-US" dirty="0"/>
          </a:p>
        </p:txBody>
      </p:sp>
      <p:pic>
        <p:nvPicPr>
          <p:cNvPr id="2051" name="Picture 3"/>
          <p:cNvPicPr>
            <a:picLocks noChangeAspect="1" noChangeArrowheads="1"/>
          </p:cNvPicPr>
          <p:nvPr/>
        </p:nvPicPr>
        <p:blipFill>
          <a:blip r:embed="rId4" cstate="print"/>
          <a:srcRect/>
          <a:stretch>
            <a:fillRect/>
          </a:stretch>
        </p:blipFill>
        <p:spPr bwMode="auto">
          <a:xfrm>
            <a:off x="5029200" y="3124200"/>
            <a:ext cx="3200400" cy="2809741"/>
          </a:xfrm>
          <a:prstGeom prst="rect">
            <a:avLst/>
          </a:prstGeom>
          <a:noFill/>
          <a:ln w="9525">
            <a:noFill/>
            <a:miter lim="800000"/>
            <a:headEnd/>
            <a:tailEnd/>
          </a:ln>
        </p:spPr>
      </p:pic>
      <p:sp>
        <p:nvSpPr>
          <p:cNvPr id="7" name="TextBox 6"/>
          <p:cNvSpPr txBox="1"/>
          <p:nvPr/>
        </p:nvSpPr>
        <p:spPr>
          <a:xfrm>
            <a:off x="685800" y="3657600"/>
            <a:ext cx="3657600" cy="1200329"/>
          </a:xfrm>
          <a:prstGeom prst="rect">
            <a:avLst/>
          </a:prstGeom>
          <a:noFill/>
        </p:spPr>
        <p:txBody>
          <a:bodyPr wrap="square" rtlCol="0">
            <a:spAutoFit/>
          </a:bodyPr>
          <a:lstStyle/>
          <a:p>
            <a:r>
              <a:rPr lang="en-US" dirty="0" smtClean="0"/>
              <a:t>Available technology in the computer lab and resource rooms were utilized since new technology was not available.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Read &amp; Write (V9) GOLD</a:t>
            </a:r>
            <a:r>
              <a:rPr lang="en-US" dirty="0" smtClean="0"/>
              <a:t> will read text as you type or from any open document. It will read each word, sentence, paragraph or selected text with highlighting. There is a choice of 31 different voices including British and American accents. The voice can also be adjusted to suit you by altering the pitch, speed, volume and/or word pause. RealSpeak</a:t>
            </a:r>
            <a:r>
              <a:rPr lang="en-US" baseline="30000" dirty="0" smtClean="0"/>
              <a:t>®</a:t>
            </a:r>
            <a:r>
              <a:rPr lang="en-US" dirty="0" smtClean="0"/>
              <a:t> provides the most human-sounding voice available today. You can choose the way text is displayed or highlighted during speech:</a:t>
            </a:r>
            <a:br>
              <a:rPr lang="en-US" dirty="0" smtClean="0"/>
            </a:br>
            <a:endParaRPr lang="en-US" dirty="0" smtClean="0"/>
          </a:p>
          <a:p>
            <a:r>
              <a:rPr lang="en-US" dirty="0" smtClean="0"/>
              <a:t>Text can be colored highlighting in the document – either dual color highlighting or block highlighting depending on the application.</a:t>
            </a:r>
            <a:br>
              <a:rPr lang="en-US" dirty="0" smtClean="0"/>
            </a:br>
            <a:endParaRPr lang="en-US" dirty="0" smtClean="0"/>
          </a:p>
          <a:p>
            <a:r>
              <a:rPr lang="en-US" dirty="0" smtClean="0"/>
              <a:t>Text can be brought into the Text Reader window – where the color of highlighting and size of font can be changed to suit your needs.</a:t>
            </a:r>
            <a:br>
              <a:rPr lang="en-US" dirty="0" smtClean="0"/>
            </a:br>
            <a:endParaRPr lang="en-US" dirty="0" smtClean="0"/>
          </a:p>
          <a:p>
            <a:r>
              <a:rPr lang="en-US" dirty="0" smtClean="0"/>
              <a:t>Speech can be shown in Speech Balloons – these can be with or without an animated character.</a:t>
            </a:r>
            <a:br>
              <a:rPr lang="en-US" dirty="0" smtClean="0"/>
            </a:br>
            <a:endParaRPr lang="en-US" dirty="0" smtClean="0"/>
          </a:p>
          <a:p>
            <a:r>
              <a:rPr lang="en-US" dirty="0" smtClean="0"/>
              <a:t>Speak using One Word Display – this will display one word at a time as it is being spoken in a large letterbox display.</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Tool</a:t>
            </a:r>
            <a:endParaRPr lang="en-US" dirty="0"/>
          </a:p>
        </p:txBody>
      </p:sp>
      <p:graphicFrame>
        <p:nvGraphicFramePr>
          <p:cNvPr id="4" name="Content Placeholder 3"/>
          <p:cNvGraphicFramePr>
            <a:graphicFrameLocks noGrp="1"/>
          </p:cNvGraphicFramePr>
          <p:nvPr>
            <p:ph idx="1"/>
          </p:nvPr>
        </p:nvGraphicFramePr>
        <p:xfrm>
          <a:off x="457200" y="1752600"/>
          <a:ext cx="8183562" cy="2865120"/>
        </p:xfrm>
        <a:graphic>
          <a:graphicData uri="http://schemas.openxmlformats.org/drawingml/2006/table">
            <a:tbl>
              <a:tblPr firstRow="1" bandRow="1">
                <a:tableStyleId>{5C22544A-7EE6-4342-B048-85BDC9FD1C3A}</a:tableStyleId>
              </a:tblPr>
              <a:tblGrid>
                <a:gridCol w="1782762"/>
                <a:gridCol w="6400800"/>
              </a:tblGrid>
              <a:tr h="139065">
                <a:tc>
                  <a:txBody>
                    <a:bodyPr/>
                    <a:lstStyle/>
                    <a:p>
                      <a:r>
                        <a:rPr lang="en-US" dirty="0" smtClean="0"/>
                        <a:t>Student Name</a:t>
                      </a:r>
                      <a:endParaRPr lang="en-US" dirty="0"/>
                    </a:p>
                  </a:txBody>
                  <a:tcPr/>
                </a:tc>
                <a:tc>
                  <a:txBody>
                    <a:bodyPr/>
                    <a:lstStyle/>
                    <a:p>
                      <a:endParaRPr lang="en-US" dirty="0"/>
                    </a:p>
                  </a:txBody>
                  <a:tcPr/>
                </a:tc>
              </a:tr>
              <a:tr h="370840">
                <a:tc>
                  <a:txBody>
                    <a:bodyPr/>
                    <a:lstStyle/>
                    <a:p>
                      <a:r>
                        <a:rPr lang="en-US" dirty="0" smtClean="0"/>
                        <a:t>1    2    3</a:t>
                      </a:r>
                      <a:endParaRPr lang="en-US" dirty="0"/>
                    </a:p>
                  </a:txBody>
                  <a:tcPr/>
                </a:tc>
                <a:tc>
                  <a:txBody>
                    <a:bodyPr/>
                    <a:lstStyle/>
                    <a:p>
                      <a:r>
                        <a:rPr lang="en-US" dirty="0" smtClean="0"/>
                        <a:t>Student</a:t>
                      </a:r>
                      <a:r>
                        <a:rPr lang="en-US" baseline="0" dirty="0" smtClean="0"/>
                        <a:t> could Log onto computer and open program</a:t>
                      </a:r>
                      <a:endParaRPr lang="en-US" dirty="0"/>
                    </a:p>
                  </a:txBody>
                  <a:tcPr/>
                </a:tc>
              </a:tr>
              <a:tr h="370840">
                <a:tc>
                  <a:txBody>
                    <a:bodyPr/>
                    <a:lstStyle/>
                    <a:p>
                      <a:r>
                        <a:rPr lang="en-US" dirty="0" smtClean="0"/>
                        <a:t>1    2    3</a:t>
                      </a:r>
                      <a:endParaRPr lang="en-US" dirty="0"/>
                    </a:p>
                  </a:txBody>
                  <a:tcPr/>
                </a:tc>
                <a:tc>
                  <a:txBody>
                    <a:bodyPr/>
                    <a:lstStyle/>
                    <a:p>
                      <a:r>
                        <a:rPr lang="en-US" dirty="0" smtClean="0"/>
                        <a:t>Student chose appropriate program or task</a:t>
                      </a:r>
                      <a:endParaRPr lang="en-US" dirty="0"/>
                    </a:p>
                  </a:txBody>
                  <a:tcPr/>
                </a:tc>
              </a:tr>
              <a:tr h="370840">
                <a:tc>
                  <a:txBody>
                    <a:bodyPr/>
                    <a:lstStyle/>
                    <a:p>
                      <a:r>
                        <a:rPr lang="en-US" dirty="0" smtClean="0"/>
                        <a:t>1    2    3</a:t>
                      </a:r>
                      <a:endParaRPr lang="en-US" dirty="0"/>
                    </a:p>
                  </a:txBody>
                  <a:tcPr/>
                </a:tc>
                <a:tc>
                  <a:txBody>
                    <a:bodyPr/>
                    <a:lstStyle/>
                    <a:p>
                      <a:r>
                        <a:rPr lang="en-US" dirty="0" smtClean="0"/>
                        <a:t>Student could open text page</a:t>
                      </a:r>
                      <a:r>
                        <a:rPr lang="en-US" baseline="0" dirty="0" smtClean="0"/>
                        <a:t> in R, W &amp; Gold</a:t>
                      </a:r>
                      <a:endParaRPr lang="en-US" dirty="0"/>
                    </a:p>
                  </a:txBody>
                  <a:tcPr/>
                </a:tc>
              </a:tr>
              <a:tr h="370840">
                <a:tc>
                  <a:txBody>
                    <a:bodyPr/>
                    <a:lstStyle/>
                    <a:p>
                      <a:r>
                        <a:rPr lang="en-US" dirty="0" smtClean="0"/>
                        <a:t>1   </a:t>
                      </a:r>
                      <a:r>
                        <a:rPr lang="en-US" baseline="0" dirty="0" smtClean="0"/>
                        <a:t> 2    3  </a:t>
                      </a:r>
                      <a:endParaRPr lang="en-US" dirty="0"/>
                    </a:p>
                  </a:txBody>
                  <a:tcPr/>
                </a:tc>
                <a:tc>
                  <a:txBody>
                    <a:bodyPr/>
                    <a:lstStyle/>
                    <a:p>
                      <a:r>
                        <a:rPr lang="en-US" dirty="0" smtClean="0"/>
                        <a:t>Student could choose icon</a:t>
                      </a:r>
                      <a:r>
                        <a:rPr lang="en-US" baseline="0" dirty="0" smtClean="0"/>
                        <a:t> for program</a:t>
                      </a:r>
                      <a:endParaRPr lang="en-US" dirty="0"/>
                    </a:p>
                  </a:txBody>
                  <a:tcPr/>
                </a:tc>
              </a:tr>
              <a:tr h="370840">
                <a:tc>
                  <a:txBody>
                    <a:bodyPr/>
                    <a:lstStyle/>
                    <a:p>
                      <a:r>
                        <a:rPr lang="en-US" dirty="0" smtClean="0"/>
                        <a:t>1    2    3</a:t>
                      </a:r>
                      <a:endParaRPr lang="en-US" dirty="0"/>
                    </a:p>
                  </a:txBody>
                  <a:tcPr/>
                </a:tc>
                <a:tc>
                  <a:txBody>
                    <a:bodyPr/>
                    <a:lstStyle/>
                    <a:p>
                      <a:r>
                        <a:rPr lang="en-US" dirty="0" smtClean="0"/>
                        <a:t>Student could navigate tool</a:t>
                      </a:r>
                      <a:endParaRPr lang="en-US" dirty="0"/>
                    </a:p>
                  </a:txBody>
                  <a:tcPr/>
                </a:tc>
              </a:tr>
              <a:tr h="370840">
                <a:tc>
                  <a:txBody>
                    <a:bodyPr/>
                    <a:lstStyle/>
                    <a:p>
                      <a:r>
                        <a:rPr lang="en-US" dirty="0" smtClean="0"/>
                        <a:t>1    2    3</a:t>
                      </a:r>
                      <a:endParaRPr lang="en-US" dirty="0"/>
                    </a:p>
                  </a:txBody>
                  <a:tcPr/>
                </a:tc>
                <a:tc>
                  <a:txBody>
                    <a:bodyPr/>
                    <a:lstStyle/>
                    <a:p>
                      <a:r>
                        <a:rPr lang="en-US" dirty="0" smtClean="0"/>
                        <a:t>Student could adjust</a:t>
                      </a:r>
                      <a:r>
                        <a:rPr lang="en-US" baseline="0" dirty="0" smtClean="0"/>
                        <a:t> program settings</a:t>
                      </a:r>
                      <a:endParaRPr lang="en-US" dirty="0"/>
                    </a:p>
                  </a:txBody>
                  <a:tcPr/>
                </a:tc>
              </a:tr>
            </a:tbl>
          </a:graphicData>
        </a:graphic>
      </p:graphicFrame>
      <p:sp>
        <p:nvSpPr>
          <p:cNvPr id="5" name="TextBox 4"/>
          <p:cNvSpPr txBox="1"/>
          <p:nvPr/>
        </p:nvSpPr>
        <p:spPr>
          <a:xfrm>
            <a:off x="990600" y="609600"/>
            <a:ext cx="6781800" cy="646331"/>
          </a:xfrm>
          <a:prstGeom prst="rect">
            <a:avLst/>
          </a:prstGeom>
          <a:noFill/>
        </p:spPr>
        <p:txBody>
          <a:bodyPr wrap="square" rtlCol="0">
            <a:spAutoFit/>
          </a:bodyPr>
          <a:lstStyle/>
          <a:p>
            <a:r>
              <a:rPr lang="en-US" dirty="0" smtClean="0"/>
              <a:t>Students were instructed on rubric and given copy during session 3.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67</TotalTime>
  <Words>642</Words>
  <Application>Microsoft Office PowerPoint</Application>
  <PresentationFormat>On-screen Show (4:3)</PresentationFormat>
  <Paragraphs>83</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Aspect</vt:lpstr>
      <vt:lpstr>Digital Academy Final Project</vt:lpstr>
      <vt:lpstr>Original Project </vt:lpstr>
      <vt:lpstr>Adjusted Project</vt:lpstr>
      <vt:lpstr>Content</vt:lpstr>
      <vt:lpstr>Content</vt:lpstr>
      <vt:lpstr>Pedagogy</vt:lpstr>
      <vt:lpstr>Technology</vt:lpstr>
      <vt:lpstr>Technology</vt:lpstr>
      <vt:lpstr>Assessment Tool</vt:lpstr>
      <vt:lpstr>Overall Success</vt:lpstr>
      <vt:lpstr>Question- Was the Technology you selected a good fit for the intended pedagogy of the lessons. </vt:lpstr>
      <vt:lpstr>Question- What adjustments will you make next time to improve the effectiveness of the lessons?</vt:lpstr>
      <vt:lpstr>Question-How will we share our project and what have we learned?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Academy Final Project</dc:title>
  <dc:creator>AbbyThaker</dc:creator>
  <cp:lastModifiedBy>Abigail</cp:lastModifiedBy>
  <cp:revision>13</cp:revision>
  <dcterms:created xsi:type="dcterms:W3CDTF">2011-05-12T15:12:52Z</dcterms:created>
  <dcterms:modified xsi:type="dcterms:W3CDTF">2011-05-26T17:22:41Z</dcterms:modified>
</cp:coreProperties>
</file>